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68" r:id="rId4"/>
    <p:sldId id="257" r:id="rId5"/>
    <p:sldId id="265" r:id="rId6"/>
    <p:sldId id="266" r:id="rId7"/>
    <p:sldId id="258" r:id="rId8"/>
    <p:sldId id="260" r:id="rId9"/>
    <p:sldId id="261" r:id="rId10"/>
    <p:sldId id="262" r:id="rId11"/>
    <p:sldId id="263" r:id="rId12"/>
    <p:sldId id="264" r:id="rId13"/>
    <p:sldId id="276" r:id="rId14"/>
    <p:sldId id="267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73D6D0-BCFB-483B-8E02-1B9EA8D41D85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14E9B0-FAD5-4EC7-83F1-36CAFEA537B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Explanation of different project types</a:t>
          </a:r>
        </a:p>
      </dgm:t>
    </dgm:pt>
    <dgm:pt modelId="{9C9FC155-7C71-4343-9279-7AD9B3708726}" type="parTrans" cxnId="{BFB466FA-1246-434B-84A8-5E5D89C927DD}">
      <dgm:prSet/>
      <dgm:spPr/>
      <dgm:t>
        <a:bodyPr/>
        <a:lstStyle/>
        <a:p>
          <a:endParaRPr lang="en-US"/>
        </a:p>
      </dgm:t>
    </dgm:pt>
    <dgm:pt modelId="{1471523B-CDF0-4B42-86A0-F6D4B2079A71}" type="sibTrans" cxnId="{BFB466FA-1246-434B-84A8-5E5D89C927DD}">
      <dgm:prSet/>
      <dgm:spPr/>
      <dgm:t>
        <a:bodyPr/>
        <a:lstStyle/>
        <a:p>
          <a:endParaRPr lang="en-US"/>
        </a:p>
      </dgm:t>
    </dgm:pt>
    <dgm:pt modelId="{EF351E4E-4261-4043-8D48-A85CA89F2F0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Report</a:t>
          </a:r>
        </a:p>
      </dgm:t>
    </dgm:pt>
    <dgm:pt modelId="{16CEC72D-368E-4A98-A5AF-3B1A98638677}" type="parTrans" cxnId="{0D3D08DF-7B64-4D0B-ADDE-6EEAD98DFE51}">
      <dgm:prSet/>
      <dgm:spPr/>
      <dgm:t>
        <a:bodyPr/>
        <a:lstStyle/>
        <a:p>
          <a:endParaRPr lang="en-US"/>
        </a:p>
      </dgm:t>
    </dgm:pt>
    <dgm:pt modelId="{CDADB9C5-BF55-4FD9-B71F-400145DF877A}" type="sibTrans" cxnId="{0D3D08DF-7B64-4D0B-ADDE-6EEAD98DFE51}">
      <dgm:prSet/>
      <dgm:spPr/>
      <dgm:t>
        <a:bodyPr/>
        <a:lstStyle/>
        <a:p>
          <a:endParaRPr lang="en-US"/>
        </a:p>
      </dgm:t>
    </dgm:pt>
    <dgm:pt modelId="{8532A559-422B-4C10-AFA1-991F0E9016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Paper</a:t>
          </a:r>
        </a:p>
      </dgm:t>
    </dgm:pt>
    <dgm:pt modelId="{A3106EF1-5216-4A5D-90F4-2992E6C8E546}" type="parTrans" cxnId="{E448EF53-CBBC-42EF-8E67-24A16ADF0DCD}">
      <dgm:prSet/>
      <dgm:spPr/>
      <dgm:t>
        <a:bodyPr/>
        <a:lstStyle/>
        <a:p>
          <a:endParaRPr lang="en-US"/>
        </a:p>
      </dgm:t>
    </dgm:pt>
    <dgm:pt modelId="{29618436-624C-4BD2-BD57-A9AC11015432}" type="sibTrans" cxnId="{E448EF53-CBBC-42EF-8E67-24A16ADF0DCD}">
      <dgm:prSet/>
      <dgm:spPr/>
      <dgm:t>
        <a:bodyPr/>
        <a:lstStyle/>
        <a:p>
          <a:endParaRPr lang="en-US"/>
        </a:p>
      </dgm:t>
    </dgm:pt>
    <dgm:pt modelId="{8EFB9E4D-A981-4C18-8946-757E42C45C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Presentation</a:t>
          </a:r>
        </a:p>
      </dgm:t>
    </dgm:pt>
    <dgm:pt modelId="{FE0740A5-AEBC-41B8-9DCA-69FCB9E10505}" type="parTrans" cxnId="{1A245C0D-3D93-44BF-8971-E7B94D9ACC2E}">
      <dgm:prSet/>
      <dgm:spPr/>
      <dgm:t>
        <a:bodyPr/>
        <a:lstStyle/>
        <a:p>
          <a:endParaRPr lang="en-US"/>
        </a:p>
      </dgm:t>
    </dgm:pt>
    <dgm:pt modelId="{780AFDD3-6D0D-408C-8DE7-F6902B7A1B86}" type="sibTrans" cxnId="{1A245C0D-3D93-44BF-8971-E7B94D9ACC2E}">
      <dgm:prSet/>
      <dgm:spPr/>
      <dgm:t>
        <a:bodyPr/>
        <a:lstStyle/>
        <a:p>
          <a:endParaRPr lang="en-US"/>
        </a:p>
      </dgm:t>
    </dgm:pt>
    <dgm:pt modelId="{9F166C9A-F809-49AE-9E23-18D90903D0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Subject to Change on year-to-year basis</a:t>
          </a:r>
        </a:p>
      </dgm:t>
    </dgm:pt>
    <dgm:pt modelId="{DA5C610B-8D07-4156-87D4-DC489446F4E5}" type="parTrans" cxnId="{D5285B98-085C-4C70-A855-904BCDE8F7E3}">
      <dgm:prSet/>
      <dgm:spPr/>
      <dgm:t>
        <a:bodyPr/>
        <a:lstStyle/>
        <a:p>
          <a:endParaRPr lang="en-US"/>
        </a:p>
      </dgm:t>
    </dgm:pt>
    <dgm:pt modelId="{9F4D398A-C56B-4307-A8AA-D3174462E390}" type="sibTrans" cxnId="{D5285B98-085C-4C70-A855-904BCDE8F7E3}">
      <dgm:prSet/>
      <dgm:spPr/>
      <dgm:t>
        <a:bodyPr/>
        <a:lstStyle/>
        <a:p>
          <a:endParaRPr lang="en-US"/>
        </a:p>
      </dgm:t>
    </dgm:pt>
    <dgm:pt modelId="{240FC7F9-CEDF-40BE-A2FD-AE2E9DBB686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Details : Aid in gaining better understanding</a:t>
          </a:r>
        </a:p>
      </dgm:t>
    </dgm:pt>
    <dgm:pt modelId="{7445ED58-7D29-4BD5-B516-2EF0B1C31154}" type="parTrans" cxnId="{6FF2062D-66FB-423B-AC40-0BE59213820E}">
      <dgm:prSet/>
      <dgm:spPr/>
      <dgm:t>
        <a:bodyPr/>
        <a:lstStyle/>
        <a:p>
          <a:endParaRPr lang="en-US"/>
        </a:p>
      </dgm:t>
    </dgm:pt>
    <dgm:pt modelId="{8CF5929A-BB13-4A95-B0ED-9389855EBFAA}" type="sibTrans" cxnId="{6FF2062D-66FB-423B-AC40-0BE59213820E}">
      <dgm:prSet/>
      <dgm:spPr/>
      <dgm:t>
        <a:bodyPr/>
        <a:lstStyle/>
        <a:p>
          <a:endParaRPr lang="en-US"/>
        </a:p>
      </dgm:t>
    </dgm:pt>
    <dgm:pt modelId="{5E5CD38C-70C0-4E90-A3AA-11EC0BE4C56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What</a:t>
          </a:r>
        </a:p>
      </dgm:t>
    </dgm:pt>
    <dgm:pt modelId="{C9126BCB-28FF-407E-B805-1925592FB722}" type="parTrans" cxnId="{89D2C148-1896-40B8-94A4-E28F1134ACB2}">
      <dgm:prSet/>
      <dgm:spPr/>
      <dgm:t>
        <a:bodyPr/>
        <a:lstStyle/>
        <a:p>
          <a:endParaRPr lang="en-US"/>
        </a:p>
      </dgm:t>
    </dgm:pt>
    <dgm:pt modelId="{5467AB5F-26C5-408C-957F-AFFD026F6B42}" type="sibTrans" cxnId="{89D2C148-1896-40B8-94A4-E28F1134ACB2}">
      <dgm:prSet/>
      <dgm:spPr/>
      <dgm:t>
        <a:bodyPr/>
        <a:lstStyle/>
        <a:p>
          <a:endParaRPr lang="en-US"/>
        </a:p>
      </dgm:t>
    </dgm:pt>
    <dgm:pt modelId="{EB6ED7A1-F054-4306-B1BD-332F1D3B129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Who</a:t>
          </a:r>
        </a:p>
      </dgm:t>
    </dgm:pt>
    <dgm:pt modelId="{D8AD654C-359F-4068-B552-108860182FE2}" type="parTrans" cxnId="{5B0F34EA-9239-4726-991B-E03931E3372A}">
      <dgm:prSet/>
      <dgm:spPr/>
      <dgm:t>
        <a:bodyPr/>
        <a:lstStyle/>
        <a:p>
          <a:endParaRPr lang="en-US"/>
        </a:p>
      </dgm:t>
    </dgm:pt>
    <dgm:pt modelId="{E40D517A-825A-43B0-BE53-C03B8CC46F45}" type="sibTrans" cxnId="{5B0F34EA-9239-4726-991B-E03931E3372A}">
      <dgm:prSet/>
      <dgm:spPr/>
      <dgm:t>
        <a:bodyPr/>
        <a:lstStyle/>
        <a:p>
          <a:endParaRPr lang="en-US"/>
        </a:p>
      </dgm:t>
    </dgm:pt>
    <dgm:pt modelId="{6A55EE48-0696-4177-A9D2-08EBA1E252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Why</a:t>
          </a:r>
        </a:p>
      </dgm:t>
    </dgm:pt>
    <dgm:pt modelId="{303484CC-CB12-43B3-8631-37FCD028BBBA}" type="parTrans" cxnId="{FFA894C6-FE8A-4AEB-A8EE-F2C4890DF0FA}">
      <dgm:prSet/>
      <dgm:spPr/>
      <dgm:t>
        <a:bodyPr/>
        <a:lstStyle/>
        <a:p>
          <a:endParaRPr lang="en-US"/>
        </a:p>
      </dgm:t>
    </dgm:pt>
    <dgm:pt modelId="{65736746-22EE-4EC6-88A6-D0A6C95A7FB2}" type="sibTrans" cxnId="{FFA894C6-FE8A-4AEB-A8EE-F2C4890DF0FA}">
      <dgm:prSet/>
      <dgm:spPr/>
      <dgm:t>
        <a:bodyPr/>
        <a:lstStyle/>
        <a:p>
          <a:endParaRPr lang="en-US"/>
        </a:p>
      </dgm:t>
    </dgm:pt>
    <dgm:pt modelId="{C18C39C6-D2BC-4384-9698-6C3E174C7CEB}" type="pres">
      <dgm:prSet presAssocID="{2B73D6D0-BCFB-483B-8E02-1B9EA8D41D85}" presName="Name0" presStyleCnt="0">
        <dgm:presLayoutVars>
          <dgm:dir/>
          <dgm:animLvl val="lvl"/>
          <dgm:resizeHandles val="exact"/>
        </dgm:presLayoutVars>
      </dgm:prSet>
      <dgm:spPr/>
    </dgm:pt>
    <dgm:pt modelId="{09556826-687B-4BB9-ACD4-25B8C2EE7B33}" type="pres">
      <dgm:prSet presAssocID="{240FC7F9-CEDF-40BE-A2FD-AE2E9DBB6860}" presName="boxAndChildren" presStyleCnt="0"/>
      <dgm:spPr/>
    </dgm:pt>
    <dgm:pt modelId="{568212F4-9FC9-435F-A798-4EA18D8FE526}" type="pres">
      <dgm:prSet presAssocID="{240FC7F9-CEDF-40BE-A2FD-AE2E9DBB6860}" presName="parentTextBox" presStyleLbl="node1" presStyleIdx="0" presStyleCnt="3"/>
      <dgm:spPr/>
    </dgm:pt>
    <dgm:pt modelId="{DFC6FDE2-1BE6-498B-BBFA-4487F4B80CAC}" type="pres">
      <dgm:prSet presAssocID="{240FC7F9-CEDF-40BE-A2FD-AE2E9DBB6860}" presName="entireBox" presStyleLbl="node1" presStyleIdx="0" presStyleCnt="3"/>
      <dgm:spPr/>
    </dgm:pt>
    <dgm:pt modelId="{F2D89E80-7DCF-45C5-A895-9EF24513DCB7}" type="pres">
      <dgm:prSet presAssocID="{240FC7F9-CEDF-40BE-A2FD-AE2E9DBB6860}" presName="descendantBox" presStyleCnt="0"/>
      <dgm:spPr/>
    </dgm:pt>
    <dgm:pt modelId="{C2239A8C-502E-4495-8177-CB82AE9CD871}" type="pres">
      <dgm:prSet presAssocID="{5E5CD38C-70C0-4E90-A3AA-11EC0BE4C56A}" presName="childTextBox" presStyleLbl="fgAccFollowNode1" presStyleIdx="0" presStyleCnt="6">
        <dgm:presLayoutVars>
          <dgm:bulletEnabled val="1"/>
        </dgm:presLayoutVars>
      </dgm:prSet>
      <dgm:spPr/>
    </dgm:pt>
    <dgm:pt modelId="{A2ABF836-4626-4501-9E72-CF740576A0D1}" type="pres">
      <dgm:prSet presAssocID="{EB6ED7A1-F054-4306-B1BD-332F1D3B129F}" presName="childTextBox" presStyleLbl="fgAccFollowNode1" presStyleIdx="1" presStyleCnt="6">
        <dgm:presLayoutVars>
          <dgm:bulletEnabled val="1"/>
        </dgm:presLayoutVars>
      </dgm:prSet>
      <dgm:spPr/>
    </dgm:pt>
    <dgm:pt modelId="{44E6590F-2C8B-4D28-A8EF-1603FA29A1E7}" type="pres">
      <dgm:prSet presAssocID="{6A55EE48-0696-4177-A9D2-08EBA1E252D1}" presName="childTextBox" presStyleLbl="fgAccFollowNode1" presStyleIdx="2" presStyleCnt="6">
        <dgm:presLayoutVars>
          <dgm:bulletEnabled val="1"/>
        </dgm:presLayoutVars>
      </dgm:prSet>
      <dgm:spPr/>
    </dgm:pt>
    <dgm:pt modelId="{DC1330B9-00B8-40B3-820C-4722C2D58322}" type="pres">
      <dgm:prSet presAssocID="{9F4D398A-C56B-4307-A8AA-D3174462E390}" presName="sp" presStyleCnt="0"/>
      <dgm:spPr/>
    </dgm:pt>
    <dgm:pt modelId="{00946E08-2730-4D3C-AEFE-C0A128CCE1E6}" type="pres">
      <dgm:prSet presAssocID="{9F166C9A-F809-49AE-9E23-18D90903D0AC}" presName="arrowAndChildren" presStyleCnt="0"/>
      <dgm:spPr/>
    </dgm:pt>
    <dgm:pt modelId="{442648A6-75AB-45F5-A013-3FB544370C98}" type="pres">
      <dgm:prSet presAssocID="{9F166C9A-F809-49AE-9E23-18D90903D0AC}" presName="parentTextArrow" presStyleLbl="node1" presStyleIdx="1" presStyleCnt="3"/>
      <dgm:spPr/>
    </dgm:pt>
    <dgm:pt modelId="{76F3E6B5-44CF-445D-873D-FBDEF5BE7C2D}" type="pres">
      <dgm:prSet presAssocID="{1471523B-CDF0-4B42-86A0-F6D4B2079A71}" presName="sp" presStyleCnt="0"/>
      <dgm:spPr/>
    </dgm:pt>
    <dgm:pt modelId="{F48427DD-33B2-42D6-AF84-2FB6FFE9ED38}" type="pres">
      <dgm:prSet presAssocID="{3614E9B0-FAD5-4EC7-83F1-36CAFEA537BF}" presName="arrowAndChildren" presStyleCnt="0"/>
      <dgm:spPr/>
    </dgm:pt>
    <dgm:pt modelId="{BC330961-5E98-443E-8889-70CDAA26136D}" type="pres">
      <dgm:prSet presAssocID="{3614E9B0-FAD5-4EC7-83F1-36CAFEA537BF}" presName="parentTextArrow" presStyleLbl="node1" presStyleIdx="1" presStyleCnt="3"/>
      <dgm:spPr/>
    </dgm:pt>
    <dgm:pt modelId="{734C5BE5-A62B-44A2-941F-013E7A850AA8}" type="pres">
      <dgm:prSet presAssocID="{3614E9B0-FAD5-4EC7-83F1-36CAFEA537BF}" presName="arrow" presStyleLbl="node1" presStyleIdx="2" presStyleCnt="3"/>
      <dgm:spPr/>
    </dgm:pt>
    <dgm:pt modelId="{EEBBE7AA-E9B8-414F-A73F-4E89AB8CB3B2}" type="pres">
      <dgm:prSet presAssocID="{3614E9B0-FAD5-4EC7-83F1-36CAFEA537BF}" presName="descendantArrow" presStyleCnt="0"/>
      <dgm:spPr/>
    </dgm:pt>
    <dgm:pt modelId="{C9DA21B8-7718-4A07-A9C0-38F8F85E9E74}" type="pres">
      <dgm:prSet presAssocID="{EF351E4E-4261-4043-8D48-A85CA89F2F07}" presName="childTextArrow" presStyleLbl="fgAccFollowNode1" presStyleIdx="3" presStyleCnt="6">
        <dgm:presLayoutVars>
          <dgm:bulletEnabled val="1"/>
        </dgm:presLayoutVars>
      </dgm:prSet>
      <dgm:spPr/>
    </dgm:pt>
    <dgm:pt modelId="{9A5F7B49-C606-4266-A6AD-950C5E5DAA2C}" type="pres">
      <dgm:prSet presAssocID="{8532A559-422B-4C10-AFA1-991F0E901615}" presName="childTextArrow" presStyleLbl="fgAccFollowNode1" presStyleIdx="4" presStyleCnt="6">
        <dgm:presLayoutVars>
          <dgm:bulletEnabled val="1"/>
        </dgm:presLayoutVars>
      </dgm:prSet>
      <dgm:spPr/>
    </dgm:pt>
    <dgm:pt modelId="{22ECF300-BF33-464E-851A-86AD1BB7A8D6}" type="pres">
      <dgm:prSet presAssocID="{8EFB9E4D-A981-4C18-8946-757E42C45C3B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1A245C0D-3D93-44BF-8971-E7B94D9ACC2E}" srcId="{3614E9B0-FAD5-4EC7-83F1-36CAFEA537BF}" destId="{8EFB9E4D-A981-4C18-8946-757E42C45C3B}" srcOrd="2" destOrd="0" parTransId="{FE0740A5-AEBC-41B8-9DCA-69FCB9E10505}" sibTransId="{780AFDD3-6D0D-408C-8DE7-F6902B7A1B86}"/>
    <dgm:cxn modelId="{A9FB3317-2438-4DBA-89AC-504F03E4F72C}" type="presOf" srcId="{9F166C9A-F809-49AE-9E23-18D90903D0AC}" destId="{442648A6-75AB-45F5-A013-3FB544370C98}" srcOrd="0" destOrd="0" presId="urn:microsoft.com/office/officeart/2005/8/layout/process4"/>
    <dgm:cxn modelId="{9C470D1A-5055-415C-9BE4-A231437941E5}" type="presOf" srcId="{3614E9B0-FAD5-4EC7-83F1-36CAFEA537BF}" destId="{BC330961-5E98-443E-8889-70CDAA26136D}" srcOrd="0" destOrd="0" presId="urn:microsoft.com/office/officeart/2005/8/layout/process4"/>
    <dgm:cxn modelId="{6FF2062D-66FB-423B-AC40-0BE59213820E}" srcId="{2B73D6D0-BCFB-483B-8E02-1B9EA8D41D85}" destId="{240FC7F9-CEDF-40BE-A2FD-AE2E9DBB6860}" srcOrd="2" destOrd="0" parTransId="{7445ED58-7D29-4BD5-B516-2EF0B1C31154}" sibTransId="{8CF5929A-BB13-4A95-B0ED-9389855EBFAA}"/>
    <dgm:cxn modelId="{89D2C148-1896-40B8-94A4-E28F1134ACB2}" srcId="{240FC7F9-CEDF-40BE-A2FD-AE2E9DBB6860}" destId="{5E5CD38C-70C0-4E90-A3AA-11EC0BE4C56A}" srcOrd="0" destOrd="0" parTransId="{C9126BCB-28FF-407E-B805-1925592FB722}" sibTransId="{5467AB5F-26C5-408C-957F-AFFD026F6B42}"/>
    <dgm:cxn modelId="{EDCC974E-F548-429D-83AE-D8DEA5F7741C}" type="presOf" srcId="{240FC7F9-CEDF-40BE-A2FD-AE2E9DBB6860}" destId="{568212F4-9FC9-435F-A798-4EA18D8FE526}" srcOrd="0" destOrd="0" presId="urn:microsoft.com/office/officeart/2005/8/layout/process4"/>
    <dgm:cxn modelId="{E448EF53-CBBC-42EF-8E67-24A16ADF0DCD}" srcId="{3614E9B0-FAD5-4EC7-83F1-36CAFEA537BF}" destId="{8532A559-422B-4C10-AFA1-991F0E901615}" srcOrd="1" destOrd="0" parTransId="{A3106EF1-5216-4A5D-90F4-2992E6C8E546}" sibTransId="{29618436-624C-4BD2-BD57-A9AC11015432}"/>
    <dgm:cxn modelId="{4EAB0F59-7B44-4DEF-BA6E-2ECC35F56D91}" type="presOf" srcId="{3614E9B0-FAD5-4EC7-83F1-36CAFEA537BF}" destId="{734C5BE5-A62B-44A2-941F-013E7A850AA8}" srcOrd="1" destOrd="0" presId="urn:microsoft.com/office/officeart/2005/8/layout/process4"/>
    <dgm:cxn modelId="{98D6A37F-88BF-4DC0-AA1A-CE4102C4B706}" type="presOf" srcId="{5E5CD38C-70C0-4E90-A3AA-11EC0BE4C56A}" destId="{C2239A8C-502E-4495-8177-CB82AE9CD871}" srcOrd="0" destOrd="0" presId="urn:microsoft.com/office/officeart/2005/8/layout/process4"/>
    <dgm:cxn modelId="{8C51BE7F-661F-43E9-A8DC-8E5C495F16E3}" type="presOf" srcId="{240FC7F9-CEDF-40BE-A2FD-AE2E9DBB6860}" destId="{DFC6FDE2-1BE6-498B-BBFA-4487F4B80CAC}" srcOrd="1" destOrd="0" presId="urn:microsoft.com/office/officeart/2005/8/layout/process4"/>
    <dgm:cxn modelId="{D22CCF81-9590-4F26-B7AB-A905FC3C8D91}" type="presOf" srcId="{8532A559-422B-4C10-AFA1-991F0E901615}" destId="{9A5F7B49-C606-4266-A6AD-950C5E5DAA2C}" srcOrd="0" destOrd="0" presId="urn:microsoft.com/office/officeart/2005/8/layout/process4"/>
    <dgm:cxn modelId="{4DA0AA83-A068-4752-8CE3-B4E989C5B78E}" type="presOf" srcId="{2B73D6D0-BCFB-483B-8E02-1B9EA8D41D85}" destId="{C18C39C6-D2BC-4384-9698-6C3E174C7CEB}" srcOrd="0" destOrd="0" presId="urn:microsoft.com/office/officeart/2005/8/layout/process4"/>
    <dgm:cxn modelId="{D5285B98-085C-4C70-A855-904BCDE8F7E3}" srcId="{2B73D6D0-BCFB-483B-8E02-1B9EA8D41D85}" destId="{9F166C9A-F809-49AE-9E23-18D90903D0AC}" srcOrd="1" destOrd="0" parTransId="{DA5C610B-8D07-4156-87D4-DC489446F4E5}" sibTransId="{9F4D398A-C56B-4307-A8AA-D3174462E390}"/>
    <dgm:cxn modelId="{10A9FFAB-A3DA-4188-AF2A-FC4EEAC787F3}" type="presOf" srcId="{EB6ED7A1-F054-4306-B1BD-332F1D3B129F}" destId="{A2ABF836-4626-4501-9E72-CF740576A0D1}" srcOrd="0" destOrd="0" presId="urn:microsoft.com/office/officeart/2005/8/layout/process4"/>
    <dgm:cxn modelId="{57BB95AF-7DA4-4B47-B509-760E8CA6CAB4}" type="presOf" srcId="{6A55EE48-0696-4177-A9D2-08EBA1E252D1}" destId="{44E6590F-2C8B-4D28-A8EF-1603FA29A1E7}" srcOrd="0" destOrd="0" presId="urn:microsoft.com/office/officeart/2005/8/layout/process4"/>
    <dgm:cxn modelId="{48611DBE-D305-4578-B4A2-1C14CF2ADCFC}" type="presOf" srcId="{EF351E4E-4261-4043-8D48-A85CA89F2F07}" destId="{C9DA21B8-7718-4A07-A9C0-38F8F85E9E74}" srcOrd="0" destOrd="0" presId="urn:microsoft.com/office/officeart/2005/8/layout/process4"/>
    <dgm:cxn modelId="{FFA894C6-FE8A-4AEB-A8EE-F2C4890DF0FA}" srcId="{240FC7F9-CEDF-40BE-A2FD-AE2E9DBB6860}" destId="{6A55EE48-0696-4177-A9D2-08EBA1E252D1}" srcOrd="2" destOrd="0" parTransId="{303484CC-CB12-43B3-8631-37FCD028BBBA}" sibTransId="{65736746-22EE-4EC6-88A6-D0A6C95A7FB2}"/>
    <dgm:cxn modelId="{0D3D08DF-7B64-4D0B-ADDE-6EEAD98DFE51}" srcId="{3614E9B0-FAD5-4EC7-83F1-36CAFEA537BF}" destId="{EF351E4E-4261-4043-8D48-A85CA89F2F07}" srcOrd="0" destOrd="0" parTransId="{16CEC72D-368E-4A98-A5AF-3B1A98638677}" sibTransId="{CDADB9C5-BF55-4FD9-B71F-400145DF877A}"/>
    <dgm:cxn modelId="{584050E0-6F7D-4606-9D76-BB2931A79A47}" type="presOf" srcId="{8EFB9E4D-A981-4C18-8946-757E42C45C3B}" destId="{22ECF300-BF33-464E-851A-86AD1BB7A8D6}" srcOrd="0" destOrd="0" presId="urn:microsoft.com/office/officeart/2005/8/layout/process4"/>
    <dgm:cxn modelId="{5B0F34EA-9239-4726-991B-E03931E3372A}" srcId="{240FC7F9-CEDF-40BE-A2FD-AE2E9DBB6860}" destId="{EB6ED7A1-F054-4306-B1BD-332F1D3B129F}" srcOrd="1" destOrd="0" parTransId="{D8AD654C-359F-4068-B552-108860182FE2}" sibTransId="{E40D517A-825A-43B0-BE53-C03B8CC46F45}"/>
    <dgm:cxn modelId="{BFB466FA-1246-434B-84A8-5E5D89C927DD}" srcId="{2B73D6D0-BCFB-483B-8E02-1B9EA8D41D85}" destId="{3614E9B0-FAD5-4EC7-83F1-36CAFEA537BF}" srcOrd="0" destOrd="0" parTransId="{9C9FC155-7C71-4343-9279-7AD9B3708726}" sibTransId="{1471523B-CDF0-4B42-86A0-F6D4B2079A71}"/>
    <dgm:cxn modelId="{366B1A52-D933-46EC-B8A0-45A8BC4E85FB}" type="presParOf" srcId="{C18C39C6-D2BC-4384-9698-6C3E174C7CEB}" destId="{09556826-687B-4BB9-ACD4-25B8C2EE7B33}" srcOrd="0" destOrd="0" presId="urn:microsoft.com/office/officeart/2005/8/layout/process4"/>
    <dgm:cxn modelId="{F1FB3778-9D55-47A1-843C-F747AC4441CF}" type="presParOf" srcId="{09556826-687B-4BB9-ACD4-25B8C2EE7B33}" destId="{568212F4-9FC9-435F-A798-4EA18D8FE526}" srcOrd="0" destOrd="0" presId="urn:microsoft.com/office/officeart/2005/8/layout/process4"/>
    <dgm:cxn modelId="{80F6BB1B-5798-4E5E-B4F4-042C73762987}" type="presParOf" srcId="{09556826-687B-4BB9-ACD4-25B8C2EE7B33}" destId="{DFC6FDE2-1BE6-498B-BBFA-4487F4B80CAC}" srcOrd="1" destOrd="0" presId="urn:microsoft.com/office/officeart/2005/8/layout/process4"/>
    <dgm:cxn modelId="{5BDB1852-AA7B-40E6-AB0A-18A98A2AE628}" type="presParOf" srcId="{09556826-687B-4BB9-ACD4-25B8C2EE7B33}" destId="{F2D89E80-7DCF-45C5-A895-9EF24513DCB7}" srcOrd="2" destOrd="0" presId="urn:microsoft.com/office/officeart/2005/8/layout/process4"/>
    <dgm:cxn modelId="{7C20DFCD-E633-4688-A035-34E6258BB827}" type="presParOf" srcId="{F2D89E80-7DCF-45C5-A895-9EF24513DCB7}" destId="{C2239A8C-502E-4495-8177-CB82AE9CD871}" srcOrd="0" destOrd="0" presId="urn:microsoft.com/office/officeart/2005/8/layout/process4"/>
    <dgm:cxn modelId="{2C9B9022-ED14-4DF6-8017-02550E5FDA37}" type="presParOf" srcId="{F2D89E80-7DCF-45C5-A895-9EF24513DCB7}" destId="{A2ABF836-4626-4501-9E72-CF740576A0D1}" srcOrd="1" destOrd="0" presId="urn:microsoft.com/office/officeart/2005/8/layout/process4"/>
    <dgm:cxn modelId="{00907417-71AB-4F6B-8E95-20A028E8543E}" type="presParOf" srcId="{F2D89E80-7DCF-45C5-A895-9EF24513DCB7}" destId="{44E6590F-2C8B-4D28-A8EF-1603FA29A1E7}" srcOrd="2" destOrd="0" presId="urn:microsoft.com/office/officeart/2005/8/layout/process4"/>
    <dgm:cxn modelId="{5196E310-EDCC-4314-90FC-714EED673CB5}" type="presParOf" srcId="{C18C39C6-D2BC-4384-9698-6C3E174C7CEB}" destId="{DC1330B9-00B8-40B3-820C-4722C2D58322}" srcOrd="1" destOrd="0" presId="urn:microsoft.com/office/officeart/2005/8/layout/process4"/>
    <dgm:cxn modelId="{60B62EA7-1BA3-4A71-8731-0F35423ED7AC}" type="presParOf" srcId="{C18C39C6-D2BC-4384-9698-6C3E174C7CEB}" destId="{00946E08-2730-4D3C-AEFE-C0A128CCE1E6}" srcOrd="2" destOrd="0" presId="urn:microsoft.com/office/officeart/2005/8/layout/process4"/>
    <dgm:cxn modelId="{827500A1-E997-4A20-8577-3CEDA212A2D0}" type="presParOf" srcId="{00946E08-2730-4D3C-AEFE-C0A128CCE1E6}" destId="{442648A6-75AB-45F5-A013-3FB544370C98}" srcOrd="0" destOrd="0" presId="urn:microsoft.com/office/officeart/2005/8/layout/process4"/>
    <dgm:cxn modelId="{9C5CB358-1E98-42A0-9F52-4B823B9810AC}" type="presParOf" srcId="{C18C39C6-D2BC-4384-9698-6C3E174C7CEB}" destId="{76F3E6B5-44CF-445D-873D-FBDEF5BE7C2D}" srcOrd="3" destOrd="0" presId="urn:microsoft.com/office/officeart/2005/8/layout/process4"/>
    <dgm:cxn modelId="{53EF629F-602B-4DB5-8D3F-4B87D1659C4A}" type="presParOf" srcId="{C18C39C6-D2BC-4384-9698-6C3E174C7CEB}" destId="{F48427DD-33B2-42D6-AF84-2FB6FFE9ED38}" srcOrd="4" destOrd="0" presId="urn:microsoft.com/office/officeart/2005/8/layout/process4"/>
    <dgm:cxn modelId="{4E4A2F76-903D-4E5F-8458-32CFE6F67ABB}" type="presParOf" srcId="{F48427DD-33B2-42D6-AF84-2FB6FFE9ED38}" destId="{BC330961-5E98-443E-8889-70CDAA26136D}" srcOrd="0" destOrd="0" presId="urn:microsoft.com/office/officeart/2005/8/layout/process4"/>
    <dgm:cxn modelId="{1B5BC35B-FCF5-4F07-8B7A-21A497AA1ADF}" type="presParOf" srcId="{F48427DD-33B2-42D6-AF84-2FB6FFE9ED38}" destId="{734C5BE5-A62B-44A2-941F-013E7A850AA8}" srcOrd="1" destOrd="0" presId="urn:microsoft.com/office/officeart/2005/8/layout/process4"/>
    <dgm:cxn modelId="{A35537A3-16EE-42D3-8928-B4B661C17A23}" type="presParOf" srcId="{F48427DD-33B2-42D6-AF84-2FB6FFE9ED38}" destId="{EEBBE7AA-E9B8-414F-A73F-4E89AB8CB3B2}" srcOrd="2" destOrd="0" presId="urn:microsoft.com/office/officeart/2005/8/layout/process4"/>
    <dgm:cxn modelId="{5BD0B669-E377-4346-9FCB-C2266A5A37FD}" type="presParOf" srcId="{EEBBE7AA-E9B8-414F-A73F-4E89AB8CB3B2}" destId="{C9DA21B8-7718-4A07-A9C0-38F8F85E9E74}" srcOrd="0" destOrd="0" presId="urn:microsoft.com/office/officeart/2005/8/layout/process4"/>
    <dgm:cxn modelId="{CA08549D-37AE-4A59-83E2-46C222F94250}" type="presParOf" srcId="{EEBBE7AA-E9B8-414F-A73F-4E89AB8CB3B2}" destId="{9A5F7B49-C606-4266-A6AD-950C5E5DAA2C}" srcOrd="1" destOrd="0" presId="urn:microsoft.com/office/officeart/2005/8/layout/process4"/>
    <dgm:cxn modelId="{71737279-3D85-4EB0-8A6F-ED2C992A3994}" type="presParOf" srcId="{EEBBE7AA-E9B8-414F-A73F-4E89AB8CB3B2}" destId="{22ECF300-BF33-464E-851A-86AD1BB7A8D6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6FDE2-1BE6-498B-BBFA-4487F4B80CAC}">
      <dsp:nvSpPr>
        <dsp:cNvPr id="0" name=""/>
        <dsp:cNvSpPr/>
      </dsp:nvSpPr>
      <dsp:spPr>
        <a:xfrm>
          <a:off x="0" y="3593351"/>
          <a:ext cx="5614987" cy="11794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Details : Aid in gaining better understanding</a:t>
          </a:r>
        </a:p>
      </dsp:txBody>
      <dsp:txXfrm>
        <a:off x="0" y="3593351"/>
        <a:ext cx="5614987" cy="636885"/>
      </dsp:txXfrm>
    </dsp:sp>
    <dsp:sp modelId="{C2239A8C-502E-4495-8177-CB82AE9CD871}">
      <dsp:nvSpPr>
        <dsp:cNvPr id="0" name=""/>
        <dsp:cNvSpPr/>
      </dsp:nvSpPr>
      <dsp:spPr>
        <a:xfrm>
          <a:off x="2741" y="4206648"/>
          <a:ext cx="1869834" cy="54253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What</a:t>
          </a:r>
        </a:p>
      </dsp:txBody>
      <dsp:txXfrm>
        <a:off x="2741" y="4206648"/>
        <a:ext cx="1869834" cy="542532"/>
      </dsp:txXfrm>
    </dsp:sp>
    <dsp:sp modelId="{A2ABF836-4626-4501-9E72-CF740576A0D1}">
      <dsp:nvSpPr>
        <dsp:cNvPr id="0" name=""/>
        <dsp:cNvSpPr/>
      </dsp:nvSpPr>
      <dsp:spPr>
        <a:xfrm>
          <a:off x="1872576" y="4206648"/>
          <a:ext cx="1869834" cy="54253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Who</a:t>
          </a:r>
        </a:p>
      </dsp:txBody>
      <dsp:txXfrm>
        <a:off x="1872576" y="4206648"/>
        <a:ext cx="1869834" cy="542532"/>
      </dsp:txXfrm>
    </dsp:sp>
    <dsp:sp modelId="{44E6590F-2C8B-4D28-A8EF-1603FA29A1E7}">
      <dsp:nvSpPr>
        <dsp:cNvPr id="0" name=""/>
        <dsp:cNvSpPr/>
      </dsp:nvSpPr>
      <dsp:spPr>
        <a:xfrm>
          <a:off x="3742410" y="4206648"/>
          <a:ext cx="1869834" cy="54253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Why</a:t>
          </a:r>
        </a:p>
      </dsp:txBody>
      <dsp:txXfrm>
        <a:off x="3742410" y="4206648"/>
        <a:ext cx="1869834" cy="542532"/>
      </dsp:txXfrm>
    </dsp:sp>
    <dsp:sp modelId="{442648A6-75AB-45F5-A013-3FB544370C98}">
      <dsp:nvSpPr>
        <dsp:cNvPr id="0" name=""/>
        <dsp:cNvSpPr/>
      </dsp:nvSpPr>
      <dsp:spPr>
        <a:xfrm rot="10800000">
          <a:off x="0" y="1797097"/>
          <a:ext cx="5614987" cy="181394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Subject to Change on year-to-year basis</a:t>
          </a:r>
        </a:p>
      </dsp:txBody>
      <dsp:txXfrm rot="10800000">
        <a:off x="0" y="1797097"/>
        <a:ext cx="5614987" cy="1178646"/>
      </dsp:txXfrm>
    </dsp:sp>
    <dsp:sp modelId="{734C5BE5-A62B-44A2-941F-013E7A850AA8}">
      <dsp:nvSpPr>
        <dsp:cNvPr id="0" name=""/>
        <dsp:cNvSpPr/>
      </dsp:nvSpPr>
      <dsp:spPr>
        <a:xfrm rot="10800000">
          <a:off x="0" y="843"/>
          <a:ext cx="5614987" cy="1813944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Explanation of different project types</a:t>
          </a:r>
        </a:p>
      </dsp:txBody>
      <dsp:txXfrm rot="-10800000">
        <a:off x="0" y="843"/>
        <a:ext cx="5614987" cy="636694"/>
      </dsp:txXfrm>
    </dsp:sp>
    <dsp:sp modelId="{C9DA21B8-7718-4A07-A9C0-38F8F85E9E74}">
      <dsp:nvSpPr>
        <dsp:cNvPr id="0" name=""/>
        <dsp:cNvSpPr/>
      </dsp:nvSpPr>
      <dsp:spPr>
        <a:xfrm>
          <a:off x="2741" y="637538"/>
          <a:ext cx="1869834" cy="54236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Report</a:t>
          </a:r>
        </a:p>
      </dsp:txBody>
      <dsp:txXfrm>
        <a:off x="2741" y="637538"/>
        <a:ext cx="1869834" cy="542369"/>
      </dsp:txXfrm>
    </dsp:sp>
    <dsp:sp modelId="{9A5F7B49-C606-4266-A6AD-950C5E5DAA2C}">
      <dsp:nvSpPr>
        <dsp:cNvPr id="0" name=""/>
        <dsp:cNvSpPr/>
      </dsp:nvSpPr>
      <dsp:spPr>
        <a:xfrm>
          <a:off x="1872576" y="637538"/>
          <a:ext cx="1869834" cy="542369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Paper</a:t>
          </a:r>
        </a:p>
      </dsp:txBody>
      <dsp:txXfrm>
        <a:off x="1872576" y="637538"/>
        <a:ext cx="1869834" cy="542369"/>
      </dsp:txXfrm>
    </dsp:sp>
    <dsp:sp modelId="{22ECF300-BF33-464E-851A-86AD1BB7A8D6}">
      <dsp:nvSpPr>
        <dsp:cNvPr id="0" name=""/>
        <dsp:cNvSpPr/>
      </dsp:nvSpPr>
      <dsp:spPr>
        <a:xfrm>
          <a:off x="3742410" y="637538"/>
          <a:ext cx="1869834" cy="54236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Presentation</a:t>
          </a:r>
        </a:p>
      </dsp:txBody>
      <dsp:txXfrm>
        <a:off x="3742410" y="637538"/>
        <a:ext cx="1869834" cy="542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556-CFAB-4105-8922-70D0B0CDCCFF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4778-CEFA-4CE5-B3CE-7592B3B8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0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556-CFAB-4105-8922-70D0B0CDCCFF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4778-CEFA-4CE5-B3CE-7592B3B8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2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556-CFAB-4105-8922-70D0B0CDCCFF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4778-CEFA-4CE5-B3CE-7592B3B8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21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556-CFAB-4105-8922-70D0B0CDCCFF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4778-CEFA-4CE5-B3CE-7592B3B881D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8191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556-CFAB-4105-8922-70D0B0CDCCFF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4778-CEFA-4CE5-B3CE-7592B3B8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73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556-CFAB-4105-8922-70D0B0CDCCFF}" type="datetimeFigureOut">
              <a:rPr lang="en-US" smtClean="0"/>
              <a:t>4/7/22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4778-CEFA-4CE5-B3CE-7592B3B8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75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556-CFAB-4105-8922-70D0B0CDCCFF}" type="datetimeFigureOut">
              <a:rPr lang="en-US" smtClean="0"/>
              <a:t>4/7/22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4778-CEFA-4CE5-B3CE-7592B3B8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16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556-CFAB-4105-8922-70D0B0CDCCFF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4778-CEFA-4CE5-B3CE-7592B3B8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556-CFAB-4105-8922-70D0B0CDCCFF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4778-CEFA-4CE5-B3CE-7592B3B8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5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556-CFAB-4105-8922-70D0B0CDCCFF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4778-CEFA-4CE5-B3CE-7592B3B8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9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556-CFAB-4105-8922-70D0B0CDCCFF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4778-CEFA-4CE5-B3CE-7592B3B8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70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556-CFAB-4105-8922-70D0B0CDCCFF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4778-CEFA-4CE5-B3CE-7592B3B8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1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556-CFAB-4105-8922-70D0B0CDCCFF}" type="datetimeFigureOut">
              <a:rPr lang="en-US" smtClean="0"/>
              <a:t>4/7/22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4778-CEFA-4CE5-B3CE-7592B3B8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1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556-CFAB-4105-8922-70D0B0CDCCFF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4778-CEFA-4CE5-B3CE-7592B3B8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06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556-CFAB-4105-8922-70D0B0CDCCFF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4778-CEFA-4CE5-B3CE-7592B3B8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7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556-CFAB-4105-8922-70D0B0CDCCFF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4778-CEFA-4CE5-B3CE-7592B3B8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0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81556-CFAB-4105-8922-70D0B0CDCCFF}" type="datetimeFigureOut">
              <a:rPr lang="en-US" smtClean="0"/>
              <a:t>4/7/22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E4778-CEFA-4CE5-B3CE-7592B3B8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2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3B81556-CFAB-4105-8922-70D0B0CDCCFF}" type="datetimeFigureOut">
              <a:rPr lang="en-US" smtClean="0"/>
              <a:t>4/7/22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E4778-CEFA-4CE5-B3CE-7592B3B8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59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la.nmsu.edu/files/2016/02/Student-Internship-Handbook_Feb416.pdf" TargetMode="External"/><Relationship Id="rId2" Type="http://schemas.openxmlformats.org/officeDocument/2006/relationships/hyperlink" Target="https://info.parkerdewey.com/internship-hnadboo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eaerospace.com/wp-content/uploads/2016/12/Employer-Internship-Handbook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911A8-4012-438F-BAE4-0BFE4D98DC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A Legacy of Our Own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CE20C-797B-4932-AAD8-4DB39CCDDC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Jordan Manlove</a:t>
            </a:r>
          </a:p>
        </p:txBody>
      </p:sp>
    </p:spTree>
    <p:extLst>
      <p:ext uri="{BB962C8B-B14F-4D97-AF65-F5344CB8AC3E}">
        <p14:creationId xmlns:p14="http://schemas.microsoft.com/office/powerpoint/2010/main" val="3448883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BC3DF-704E-4EF4-9555-1DC9FEA52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528032"/>
            <a:ext cx="9404723" cy="1400530"/>
          </a:xfrm>
        </p:spPr>
        <p:txBody>
          <a:bodyPr/>
          <a:lstStyle/>
          <a:p>
            <a:r>
              <a:rPr lang="en-US" dirty="0"/>
              <a:t>Attire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C8E56-E167-47C1-98C9-BFD37EEE5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6406" y="4380930"/>
            <a:ext cx="2912097" cy="4195481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n-lt"/>
              </a:rPr>
              <a:t>Office Attire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Polo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Slacks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Khakis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Blouse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Skirts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Jeans</a:t>
            </a:r>
          </a:p>
          <a:p>
            <a:pPr lvl="0"/>
            <a:endParaRPr lang="en-US" sz="800" dirty="0"/>
          </a:p>
          <a:p>
            <a:pPr lvl="0"/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60EDEA-7A7E-4C36-866D-E8DC136DC12B}"/>
              </a:ext>
            </a:extLst>
          </p:cNvPr>
          <p:cNvSpPr txBox="1"/>
          <p:nvPr/>
        </p:nvSpPr>
        <p:spPr>
          <a:xfrm>
            <a:off x="6096000" y="1228297"/>
            <a:ext cx="59502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Field Attire</a:t>
            </a:r>
          </a:p>
          <a:p>
            <a:pPr marL="742950" lvl="1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/>
              <a:t>Hiking Boots</a:t>
            </a:r>
          </a:p>
          <a:p>
            <a:pPr marL="742950" lvl="1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/>
              <a:t>Hats</a:t>
            </a:r>
          </a:p>
          <a:p>
            <a:pPr marL="742950" lvl="1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/>
              <a:t>Long sleeve shirt</a:t>
            </a:r>
          </a:p>
          <a:p>
            <a:pPr marL="742950" lvl="1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/>
              <a:t>Breathable shirt</a:t>
            </a:r>
          </a:p>
          <a:p>
            <a:pPr marL="742950" lvl="1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/>
              <a:t>Hiking pants</a:t>
            </a:r>
          </a:p>
          <a:p>
            <a:pPr marL="742950" lvl="1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/>
              <a:t>Jeans</a:t>
            </a:r>
          </a:p>
          <a:p>
            <a:pPr marL="742950" lvl="1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/>
              <a:t>Light jacket</a:t>
            </a:r>
          </a:p>
          <a:p>
            <a:endParaRPr lang="en-US" dirty="0"/>
          </a:p>
        </p:txBody>
      </p:sp>
      <p:pic>
        <p:nvPicPr>
          <p:cNvPr id="1029" name="77502E20-B245-4F3E-A0CF-6E8A74F80D5C">
            <a:extLst>
              <a:ext uri="{FF2B5EF4-FFF2-40B4-BE49-F238E27FC236}">
                <a16:creationId xmlns:a16="http://schemas.microsoft.com/office/drawing/2014/main" id="{C423DB6E-EB91-4EA4-9E77-0E6123956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638" y="3124638"/>
            <a:ext cx="3733362" cy="37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FFECE9CC-6747-4C02-B309-2D5A7B21DF2B">
            <a:extLst>
              <a:ext uri="{FF2B5EF4-FFF2-40B4-BE49-F238E27FC236}">
                <a16:creationId xmlns:a16="http://schemas.microsoft.com/office/drawing/2014/main" id="{ABB11B35-6809-4149-B83B-1FDF88836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3364"/>
            <a:ext cx="3733362" cy="37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764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9810F-DA9A-48F9-B78B-E3AB9DC1E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7BA06-FFDC-43DB-93D6-9AE55B841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Discusses meeting types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i="1" dirty="0">
                <a:latin typeface="+mn-lt"/>
              </a:rPr>
              <a:t>LM 20.1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800" i="1" dirty="0">
                <a:latin typeface="+mn-lt"/>
              </a:rPr>
              <a:t>Internal team meeting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i="1" dirty="0">
                <a:latin typeface="+mn-lt"/>
              </a:rPr>
              <a:t>Technical Topics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800" i="1" dirty="0">
                <a:latin typeface="+mn-lt"/>
              </a:rPr>
              <a:t>Open to LM, tech topics discussed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i="1" dirty="0">
                <a:latin typeface="+mn-lt"/>
              </a:rPr>
              <a:t>All Hands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800" i="1" dirty="0">
                <a:latin typeface="+mn-lt"/>
              </a:rPr>
              <a:t>Highly recommended to company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+mn-lt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Summaries of each meeting, expectations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Ex :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Team Meetings that help you learn about what 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company 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Time : Every Tuesday @ 2PM MST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90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1515115-95FB-41E0-86F3-8744438C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D8131-EA2A-495D-8987-C94D06EC5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84" y="659017"/>
            <a:ext cx="6558459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Collaborations/</a:t>
            </a:r>
            <a:br>
              <a:rPr lang="en-US" dirty="0">
                <a:solidFill>
                  <a:srgbClr val="EBEBEB"/>
                </a:solidFill>
              </a:rPr>
            </a:br>
            <a:r>
              <a:rPr lang="en-US" dirty="0">
                <a:solidFill>
                  <a:srgbClr val="EBEBEB"/>
                </a:solidFill>
              </a:rPr>
              <a:t>Acknowledgments</a:t>
            </a:r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CE1C74D0-9609-468A-9597-5D87C8A42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1026" name="Picture 2" descr="Free Collaboration Cliparts, Download Free Collaboration Cliparts png  images, Free ClipArts on Clipart Library">
            <a:extLst>
              <a:ext uri="{FF2B5EF4-FFF2-40B4-BE49-F238E27FC236}">
                <a16:creationId xmlns:a16="http://schemas.microsoft.com/office/drawing/2014/main" id="{E08C2EF0-9504-4A21-8B9D-807DDBDE8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6584" y="2214109"/>
            <a:ext cx="3980139" cy="298510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C137128D-E594-4905-9F76-E385F0831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29CDF-55DB-49F3-8D1B-1947D8FFD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5616216" cy="3785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9197F5-75F0-4792-A3A6-74791057AE2B}"/>
              </a:ext>
            </a:extLst>
          </p:cNvPr>
          <p:cNvSpPr txBox="1"/>
          <p:nvPr/>
        </p:nvSpPr>
        <p:spPr>
          <a:xfrm>
            <a:off x="644396" y="2281338"/>
            <a:ext cx="5265635" cy="3265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Angelita Denny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 Jennifer Harris – RSI PA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 Erica Green – RSI PA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 Interns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 Olivia Bustillo - FIU Student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 Eduardo Rojas – FIU Student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  <a:latin typeface="+mn-lt"/>
              </a:rPr>
              <a:t> Kayla Brown – MES Student</a:t>
            </a:r>
          </a:p>
        </p:txBody>
      </p:sp>
    </p:spTree>
    <p:extLst>
      <p:ext uri="{BB962C8B-B14F-4D97-AF65-F5344CB8AC3E}">
        <p14:creationId xmlns:p14="http://schemas.microsoft.com/office/powerpoint/2010/main" val="30454011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72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F5C35-89C2-4A8C-8941-40473F0F7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42" y="121059"/>
            <a:ext cx="3108626" cy="1444752"/>
          </a:xfrm>
        </p:spPr>
        <p:txBody>
          <a:bodyPr anchor="b">
            <a:normAutofit/>
          </a:bodyPr>
          <a:lstStyle/>
          <a:p>
            <a:r>
              <a:rPr lang="en-US" sz="3200" dirty="0">
                <a:solidFill>
                  <a:srgbClr val="EBEBEB"/>
                </a:solidFill>
              </a:rPr>
              <a:t>Takeaways</a:t>
            </a:r>
          </a:p>
        </p:txBody>
      </p:sp>
      <p:sp>
        <p:nvSpPr>
          <p:cNvPr id="1035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6" name="Freeform: Shape 76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037" name="Rectangle 78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7EBBAB6A-5EBB-451D-B434-686C10432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311" y="1686870"/>
            <a:ext cx="3108057" cy="294741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FFFFFF"/>
                </a:solidFill>
              </a:rPr>
              <a:t>More Motivated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FFFFFF"/>
                </a:solidFill>
              </a:rPr>
              <a:t>Work from scratch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FFFFFF"/>
                </a:solidFill>
              </a:rPr>
              <a:t>Professional Growth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FFFFFF"/>
                </a:solidFill>
              </a:rPr>
              <a:t>Self Independent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FFFFFF"/>
                </a:solidFill>
              </a:rPr>
              <a:t>Learned how to do Independent work</a:t>
            </a:r>
          </a:p>
        </p:txBody>
      </p:sp>
      <p:pic>
        <p:nvPicPr>
          <p:cNvPr id="1026" name="Picture 2" descr="Takeaways Stock Illustrations – 202 Takeaways Stock Illustrations, Vectors  &amp;amp; Clipart - Dreamstime">
            <a:extLst>
              <a:ext uri="{FF2B5EF4-FFF2-40B4-BE49-F238E27FC236}">
                <a16:creationId xmlns:a16="http://schemas.microsoft.com/office/drawing/2014/main" id="{57B88E01-43F5-40FE-8150-C18F14BAB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451" y="1565811"/>
            <a:ext cx="6495847" cy="433597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870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F89E4-636D-4119-BE41-B1A07040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FA477-096E-4DC3-9168-F1409DB92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>
                <a:hlinkClick r:id="rId2"/>
              </a:rPr>
              <a:t>https://info.parkerdewey.com/internship-hnadbook</a:t>
            </a:r>
            <a:endParaRPr lang="en-US" dirty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>
                <a:hlinkClick r:id="rId3"/>
              </a:rPr>
              <a:t>https://ela.nmsu.edu/files/2016/02/Student-Internship-Handbook_Feb416.pdf</a:t>
            </a:r>
            <a:endParaRPr lang="en-US" dirty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>
                <a:hlinkClick r:id="rId4"/>
              </a:rPr>
              <a:t>https://www.coeaerospace.com/wp-content/uploads/2016/12/Employer-Internship-Handbook.pdf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73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42B81-0854-46FB-8D03-4C675E30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7171E-222C-4CC4-A801-20BDE97E0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31346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A5DA-3CE9-4F36-AE1F-AA16BC108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85502-A4F4-4E27-9990-BCD075CD4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Purpose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Legacy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Methods 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used for gathering information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Topics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Summary of summer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Project flow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Attire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/>
              <a:t>Meetings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Acknowledgments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154EBED-4747-4A71-9158-83128D5405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965252"/>
              </p:ext>
            </p:extLst>
          </p:nvPr>
        </p:nvGraphicFramePr>
        <p:xfrm>
          <a:off x="6312729" y="987145"/>
          <a:ext cx="41783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7762325" imgH="10072821" progId="Word.Document.12">
                  <p:embed/>
                </p:oleObj>
              </mc:Choice>
              <mc:Fallback>
                <p:oleObj name="Document" r:id="rId3" imgW="7762325" imgH="100728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12729" y="987145"/>
                        <a:ext cx="41783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5597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60D40F-38A2-4330-8825-C84D90FA7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D128C-28E7-4211-A16D-8ABB88553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To create an intern guidebook to allow for smoother transition into Summer Internship</a:t>
            </a:r>
          </a:p>
        </p:txBody>
      </p:sp>
    </p:spTree>
    <p:extLst>
      <p:ext uri="{BB962C8B-B14F-4D97-AF65-F5344CB8AC3E}">
        <p14:creationId xmlns:p14="http://schemas.microsoft.com/office/powerpoint/2010/main" val="775057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9076D5E-68ED-4CD1-A04F-E7934EBFA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51724-6FA5-4849-8929-F179BA0C2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Project Explanation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1BE0A6B-EBF8-4301-B1AE-F6A1C4003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Rounded Rectangle 9">
            <a:extLst>
              <a:ext uri="{FF2B5EF4-FFF2-40B4-BE49-F238E27FC236}">
                <a16:creationId xmlns:a16="http://schemas.microsoft.com/office/drawing/2014/main" id="{03C06118-B3FE-4B51-80A1-B82C2E9F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>
            <a:solidFill>
              <a:schemeClr val="bg2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PROJECTS | CIC nanoGUNE">
            <a:extLst>
              <a:ext uri="{FF2B5EF4-FFF2-40B4-BE49-F238E27FC236}">
                <a16:creationId xmlns:a16="http://schemas.microsoft.com/office/drawing/2014/main" id="{D375BB29-5D61-41FA-8744-EF1AA0B93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8319" y="1484182"/>
            <a:ext cx="5614835" cy="37364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172BE3F8-96D6-4535-9AE4-694DC4F5B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7B31C-144F-4795-84B4-B1C84E9B5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FF"/>
                </a:solidFill>
              </a:rPr>
              <a:t>An intern guidebook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</a:rPr>
              <a:t>Summary of Summer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</a:rPr>
              <a:t>Project Explanation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</a:rPr>
              <a:t>Assignments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</a:rPr>
              <a:t>Attire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</a:rPr>
              <a:t>Meetings</a:t>
            </a: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pPr lvl="1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1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EA81BE-10FE-4ACE-9499-928DCD02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732" y="655661"/>
            <a:ext cx="4166510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Guidebook : Methods</a:t>
            </a:r>
          </a:p>
        </p:txBody>
      </p:sp>
      <p:sp>
        <p:nvSpPr>
          <p:cNvPr id="7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1026" name="Picture 2" descr="Free Method Cliparts, Download Free Method Cliparts png images, Free  ClipArts on Clipart Library">
            <a:extLst>
              <a:ext uri="{FF2B5EF4-FFF2-40B4-BE49-F238E27FC236}">
                <a16:creationId xmlns:a16="http://schemas.microsoft.com/office/drawing/2014/main" id="{933B536D-395E-46E4-8F84-69D2D527D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3027" y="647698"/>
            <a:ext cx="5391819" cy="55626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C8635-C001-4E99-8F1F-23F56E513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154" y="2251587"/>
            <a:ext cx="4166509" cy="17360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EBEBEB"/>
                </a:solidFill>
                <a:latin typeface="+mn-lt"/>
              </a:rPr>
              <a:t>Research of similar books online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EBEBEB"/>
                </a:solidFill>
                <a:latin typeface="+mn-lt"/>
              </a:rPr>
              <a:t>Guideline Book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EBEBEB"/>
                </a:solidFill>
                <a:latin typeface="+mn-lt"/>
              </a:rPr>
              <a:t>School Policy Guidebooks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0CA4A-DA22-4857-B875-E4E0C9985E70}"/>
              </a:ext>
            </a:extLst>
          </p:cNvPr>
          <p:cNvSpPr txBox="1"/>
          <p:nvPr/>
        </p:nvSpPr>
        <p:spPr>
          <a:xfrm>
            <a:off x="257152" y="4006249"/>
            <a:ext cx="41665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EBEBEB"/>
                </a:solidFill>
              </a:rPr>
              <a:t>Interviewed Other Interns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EBEBEB"/>
                </a:solidFill>
              </a:rPr>
              <a:t>Gained Feedback from</a:t>
            </a: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EBEBEB"/>
                </a:solidFill>
              </a:rPr>
              <a:t>Added corrections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9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AC3C7-6D23-4B46-B23B-715E0EB4A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 Continuation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570C3-BF06-4CB4-8FEA-1710779AD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6960" y="1871782"/>
            <a:ext cx="6186809" cy="4195481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Met with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 ECHO Team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/>
              <a:t>Formatted in LM style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Discussed updates to page from communication standpoint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1800" dirty="0"/>
              <a:t>Exchange of Ideas, Suggestions, and Implementations 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n-US" sz="1800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pic>
        <p:nvPicPr>
          <p:cNvPr id="2050" name="Picture 2" descr="The Surprising Science Behind Successful Remote Meetings">
            <a:extLst>
              <a:ext uri="{FF2B5EF4-FFF2-40B4-BE49-F238E27FC236}">
                <a16:creationId xmlns:a16="http://schemas.microsoft.com/office/drawing/2014/main" id="{F57B7EF2-DCFB-4FC9-8BA0-602A2C4FB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252" y="4149969"/>
            <a:ext cx="4062047" cy="270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93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1AF64-B5BB-4668-9CA7-108BFFF82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E9B189-0526-4E55-9D77-E802F46AD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815" y="1636651"/>
            <a:ext cx="7473669" cy="4335504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b="1" i="1" dirty="0">
                <a:latin typeface="+mn-lt"/>
              </a:rPr>
              <a:t>Summary of Summer</a:t>
            </a:r>
            <a:endParaRPr lang="en-US" dirty="0">
              <a:latin typeface="+mn-lt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b="1" i="1" dirty="0">
                <a:latin typeface="+mn-lt"/>
              </a:rPr>
              <a:t>Explanation of Projects</a:t>
            </a:r>
            <a:endParaRPr lang="en-US" dirty="0">
              <a:latin typeface="+mn-lt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b="1" i="1" dirty="0">
                <a:latin typeface="+mn-lt"/>
              </a:rPr>
              <a:t>Appropriate Attire</a:t>
            </a:r>
            <a:endParaRPr lang="en-US" dirty="0">
              <a:latin typeface="+mn-lt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b="1" i="1" dirty="0">
                <a:latin typeface="+mn-lt"/>
              </a:rPr>
              <a:t>Office</a:t>
            </a:r>
            <a:endParaRPr lang="en-US" sz="2000" dirty="0">
              <a:latin typeface="+mn-lt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b="1" i="1" dirty="0">
                <a:latin typeface="+mn-lt"/>
              </a:rPr>
              <a:t>Lab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b="1" i="1" dirty="0">
                <a:latin typeface="+mn-lt"/>
              </a:rPr>
              <a:t>Meetings</a:t>
            </a:r>
            <a:endParaRPr lang="en-US" dirty="0">
              <a:latin typeface="+mn-lt"/>
            </a:endParaRP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	</a:t>
            </a:r>
            <a:r>
              <a:rPr lang="en-US" sz="2000" b="1" i="1" dirty="0">
                <a:latin typeface="+mn-lt"/>
              </a:rPr>
              <a:t>Company Meetings</a:t>
            </a:r>
            <a:endParaRPr lang="en-US" sz="20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6AA90D-9E22-42BD-B42C-4B4574B9B0F4}"/>
              </a:ext>
            </a:extLst>
          </p:cNvPr>
          <p:cNvSpPr txBox="1"/>
          <p:nvPr/>
        </p:nvSpPr>
        <p:spPr>
          <a:xfrm>
            <a:off x="367815" y="4575018"/>
            <a:ext cx="73010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b="1" i="1" dirty="0"/>
              <a:t>Intern/Mentor Intro Meetings</a:t>
            </a:r>
            <a:endParaRPr lang="en-US" sz="2000" dirty="0"/>
          </a:p>
          <a:p>
            <a:endParaRPr lang="en-US" dirty="0"/>
          </a:p>
        </p:txBody>
      </p:sp>
      <p:pic>
        <p:nvPicPr>
          <p:cNvPr id="2050" name="Picture 2" descr="Free Images : marketing, idea, creative, solution, inspiration, business,  card, board, informing, presenting, paper, interested, beautiful woman,  blond hair, casual clothing, communication, concepts topics, confidence,  holding, placard, advertisement ...">
            <a:extLst>
              <a:ext uri="{FF2B5EF4-FFF2-40B4-BE49-F238E27FC236}">
                <a16:creationId xmlns:a16="http://schemas.microsoft.com/office/drawing/2014/main" id="{4FBB866B-1EC3-4C3E-A2B6-A04E28584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216" y="1636651"/>
            <a:ext cx="5873198" cy="389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77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3DCBA-1C77-4BD3-AE46-35EFDBC9C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Summer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4E8E0-7A89-4841-9413-5E6DEB5C8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218" y="1392072"/>
            <a:ext cx="9244635" cy="4856327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Intern expectations down on paper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+mn-lt"/>
              </a:rPr>
              <a:t>Interns are expected to: 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Complete all projects assigned to them by the associated due date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Monitor, track, and record their hours of work completed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Submit any requested documents related to the internship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Meet weekly with mentors to give update on work (up to mentor’s discretion)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Attend any/all meetings at request of mentor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Give accompanying presentation with projects at end of internship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+mn-lt"/>
              </a:rPr>
              <a:t>Treat Internship with utmost seriousness, as well as bring a professional mindset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258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BE6F9A3-300E-47F5-B41C-C8C5E758D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F7EFCA-C96B-4F3E-A336-5784BFB4D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063417"/>
            <a:ext cx="3505495" cy="467539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2F2F2"/>
                </a:solidFill>
              </a:rPr>
              <a:t>Research Project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1B4701B-39FE-43B8-86AA-D6B8789C2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ounded Rectangle 9">
            <a:extLst>
              <a:ext uri="{FF2B5EF4-FFF2-40B4-BE49-F238E27FC236}">
                <a16:creationId xmlns:a16="http://schemas.microsoft.com/office/drawing/2014/main" id="{E9A7EF13-49FA-4355-971A-34B065F3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63500" dist="25400" dir="5400000" algn="tl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CF3C3E-0F7B-4F0C-8EBD-BDD38E9C6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31B6686-D74F-495B-A458-49E33FF7C6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243461"/>
              </p:ext>
            </p:extLst>
          </p:nvPr>
        </p:nvGraphicFramePr>
        <p:xfrm>
          <a:off x="5608638" y="965200"/>
          <a:ext cx="5614987" cy="477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2490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6981</TotalTime>
  <Words>414</Words>
  <Application>Microsoft Macintosh PowerPoint</Application>
  <PresentationFormat>Widescreen</PresentationFormat>
  <Paragraphs>118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Wingdings</vt:lpstr>
      <vt:lpstr>Wingdings 3</vt:lpstr>
      <vt:lpstr>Ion</vt:lpstr>
      <vt:lpstr>Document</vt:lpstr>
      <vt:lpstr>Creating A Legacy of Our Own</vt:lpstr>
      <vt:lpstr>Outline</vt:lpstr>
      <vt:lpstr>Purpose</vt:lpstr>
      <vt:lpstr>Project Explanation</vt:lpstr>
      <vt:lpstr>Guidebook : Methods</vt:lpstr>
      <vt:lpstr>Methods:  Continuation</vt:lpstr>
      <vt:lpstr>Topics</vt:lpstr>
      <vt:lpstr>Summary Of Summer</vt:lpstr>
      <vt:lpstr>Research Project</vt:lpstr>
      <vt:lpstr>Attire  </vt:lpstr>
      <vt:lpstr>Meetings</vt:lpstr>
      <vt:lpstr>Collaborations/ Acknowledgments</vt:lpstr>
      <vt:lpstr>Takeaways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 Presentation</dc:title>
  <dc:creator>Manlove, Jordan</dc:creator>
  <cp:lastModifiedBy>Jordan Manlove</cp:lastModifiedBy>
  <cp:revision>81</cp:revision>
  <dcterms:created xsi:type="dcterms:W3CDTF">2021-07-07T18:08:41Z</dcterms:created>
  <dcterms:modified xsi:type="dcterms:W3CDTF">2022-04-08T18:01:28Z</dcterms:modified>
</cp:coreProperties>
</file>